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48" r:id="rId1"/>
  </p:sld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7" r:id="rId12"/>
    <p:sldId id="278" r:id="rId13"/>
    <p:sldId id="267" r:id="rId1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72"/>
    <p:restoredTop sz="94631"/>
  </p:normalViewPr>
  <p:slideViewPr>
    <p:cSldViewPr snapToGrid="0" snapToObjects="1">
      <p:cViewPr varScale="1">
        <p:scale>
          <a:sx n="92" d="100"/>
          <a:sy n="92" d="100"/>
        </p:scale>
        <p:origin x="2368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D5341-F7DA-CE49-B9A2-BAFD2354A70E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4BBC7-1652-544E-8D5D-E2C164351C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937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8DAE3-C2CB-2C4C-B267-9CF0576B6C31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57F19-825D-494F-8A8B-4026CF22DF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393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BCFFA-F85F-5C42-9AA5-36E55AF4E00D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4F86E-863E-EC4F-8D20-A504379A92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64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15ED1-9584-A54C-BA90-758EE8ADA247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846DB-2305-CC42-8485-CD69B2119A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39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E4B58-BE87-BE40-A684-1E141F3C89A2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775BD-0960-4D4F-BC60-42B2800E4A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445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EC80F-E106-7948-96CA-8C0C88623E37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383F8-085C-CA47-BCB7-DAEF578870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631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89C8D-61A0-D441-AB9E-0A4A7814D107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494C2-86C3-ED45-82FC-8259A26279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65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82E34-EE3A-0645-B7FC-C7EC7BDDE02E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F42B2-E008-434E-954A-88725184DA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104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05DDC-DEB9-334A-BA7D-EBE59C03ECE4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50D4F-4FA4-454E-B467-56DBB5183D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30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D467A-6F40-B04A-B1DA-D1B183D65AA9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9FFD7-A142-6D4F-B188-8AEA6E241A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901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472CE-D898-AD42-A80C-035C9C079121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6BBD7-4BCE-C147-9BC8-3EDC8D6A3C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69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7069AB91-ACAA-184F-B3FB-38F0E7841227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78AA48BC-A8AC-F64E-8C44-E7732A1E99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678833-410C-FC43-9064-A3F5C99C3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280139-8C9E-3848-8799-7C811D6F4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3856038" y="933450"/>
            <a:ext cx="14319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9600">
                <a:latin typeface="Calibri" charset="0"/>
              </a:rPr>
              <a:t>83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57463" y="2659063"/>
            <a:ext cx="35083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alibri" charset="0"/>
              </a:rPr>
              <a:t>Ochenta y tres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63B37A7-C7A7-5646-8867-FAA37E80C8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74775" y="1660093"/>
            <a:ext cx="63944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entury Gothic" charset="0"/>
                <a:cs typeface="Century Gothic" charset="0"/>
              </a:rPr>
              <a:t>¿</a:t>
            </a:r>
            <a:r>
              <a:rPr lang="en-US" sz="4400" dirty="0" err="1">
                <a:latin typeface="Century Gothic" charset="0"/>
                <a:cs typeface="Century Gothic" charset="0"/>
              </a:rPr>
              <a:t>Cuántos</a:t>
            </a:r>
            <a:r>
              <a:rPr lang="en-US" sz="4400" dirty="0">
                <a:latin typeface="Century Gothic" charset="0"/>
                <a:cs typeface="Century Gothic" charset="0"/>
              </a:rPr>
              <a:t> </a:t>
            </a:r>
            <a:r>
              <a:rPr lang="en-US" sz="4400" dirty="0" err="1">
                <a:latin typeface="Century Gothic" charset="0"/>
                <a:cs typeface="Century Gothic" charset="0"/>
              </a:rPr>
              <a:t>años</a:t>
            </a:r>
            <a:r>
              <a:rPr lang="en-US" sz="4400" dirty="0">
                <a:latin typeface="Century Gothic" charset="0"/>
                <a:cs typeface="Century Gothic" charset="0"/>
              </a:rPr>
              <a:t> </a:t>
            </a:r>
            <a:r>
              <a:rPr lang="en-US" sz="4400" dirty="0" err="1">
                <a:latin typeface="Century Gothic" charset="0"/>
                <a:cs typeface="Century Gothic" charset="0"/>
              </a:rPr>
              <a:t>tienes</a:t>
            </a:r>
            <a:r>
              <a:rPr lang="en-US" sz="4400" dirty="0">
                <a:latin typeface="Century Gothic" charset="0"/>
                <a:cs typeface="Century Gothic" charset="0"/>
              </a:rPr>
              <a:t>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27225" y="2597150"/>
            <a:ext cx="50577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entury Gothic" charset="0"/>
                <a:cs typeface="Century Gothic" charset="0"/>
              </a:rPr>
              <a:t>Yo tengo 16 años.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27225" y="2598738"/>
            <a:ext cx="50577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entury Gothic" charset="0"/>
                <a:cs typeface="Century Gothic" charset="0"/>
              </a:rPr>
              <a:t>Yo tengo 15 años.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27225" y="2597150"/>
            <a:ext cx="50577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entury Gothic" charset="0"/>
                <a:cs typeface="Century Gothic" charset="0"/>
              </a:rPr>
              <a:t>Yo tengo 14 años.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25FD11-5054-A24E-9F28-1D4BB4CFF8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66812" y="1604674"/>
            <a:ext cx="68103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entury Gothic" charset="0"/>
                <a:cs typeface="Century Gothic" charset="0"/>
              </a:rPr>
              <a:t>¿</a:t>
            </a:r>
            <a:r>
              <a:rPr lang="en-US" sz="4400" dirty="0" err="1">
                <a:latin typeface="Century Gothic" charset="0"/>
                <a:cs typeface="Century Gothic" charset="0"/>
              </a:rPr>
              <a:t>Cuántos</a:t>
            </a:r>
            <a:r>
              <a:rPr lang="en-US" sz="4400" dirty="0">
                <a:latin typeface="Century Gothic" charset="0"/>
                <a:cs typeface="Century Gothic" charset="0"/>
              </a:rPr>
              <a:t> </a:t>
            </a:r>
            <a:r>
              <a:rPr lang="en-US" sz="4400" dirty="0" err="1">
                <a:latin typeface="Century Gothic" charset="0"/>
                <a:cs typeface="Century Gothic" charset="0"/>
              </a:rPr>
              <a:t>años</a:t>
            </a:r>
            <a:r>
              <a:rPr lang="en-US" sz="4400" dirty="0">
                <a:latin typeface="Century Gothic" charset="0"/>
                <a:cs typeface="Century Gothic" charset="0"/>
              </a:rPr>
              <a:t> </a:t>
            </a:r>
            <a:r>
              <a:rPr lang="en-US" sz="4400" dirty="0" err="1">
                <a:latin typeface="Century Gothic" charset="0"/>
                <a:cs typeface="Century Gothic" charset="0"/>
              </a:rPr>
              <a:t>tiene</a:t>
            </a:r>
            <a:r>
              <a:rPr lang="en-US" sz="4400" dirty="0">
                <a:latin typeface="Century Gothic" charset="0"/>
                <a:cs typeface="Century Gothic" charset="0"/>
              </a:rPr>
              <a:t> </a:t>
            </a:r>
            <a:r>
              <a:rPr lang="en-US" sz="4400" dirty="0" err="1">
                <a:latin typeface="Century Gothic" charset="0"/>
                <a:cs typeface="Century Gothic" charset="0"/>
              </a:rPr>
              <a:t>él</a:t>
            </a:r>
            <a:r>
              <a:rPr lang="en-US" sz="4400" dirty="0">
                <a:latin typeface="Century Gothic" charset="0"/>
                <a:cs typeface="Century Gothic" charset="0"/>
              </a:rPr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319338" y="2587625"/>
            <a:ext cx="45497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entury Gothic" charset="0"/>
                <a:cs typeface="Century Gothic" charset="0"/>
              </a:rPr>
              <a:t>Él tiene 11 años.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19350" y="2586038"/>
            <a:ext cx="423703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entury Gothic" charset="0"/>
                <a:cs typeface="Century Gothic" charset="0"/>
              </a:rPr>
              <a:t>Él tiene 8 años.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74888" y="2586038"/>
            <a:ext cx="45497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entury Gothic" charset="0"/>
                <a:cs typeface="Century Gothic" charset="0"/>
              </a:rPr>
              <a:t>Él tiene 42 años.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7" grpId="0"/>
      <p:bldP spid="7" grpId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7C1B315-7C1E-8840-A626-8188A9190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1616073" y="916961"/>
            <a:ext cx="5911850" cy="7699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alibri" charset="0"/>
              </a:rPr>
              <a:t>¿</a:t>
            </a:r>
            <a:r>
              <a:rPr lang="en-US" sz="4400" dirty="0" err="1">
                <a:latin typeface="Calibri" charset="0"/>
              </a:rPr>
              <a:t>Cuál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 err="1">
                <a:latin typeface="Calibri" charset="0"/>
              </a:rPr>
              <a:t>es</a:t>
            </a:r>
            <a:r>
              <a:rPr lang="en-US" sz="4400" dirty="0">
                <a:latin typeface="Calibri" charset="0"/>
              </a:rPr>
              <a:t> la </a:t>
            </a:r>
            <a:r>
              <a:rPr lang="en-US" sz="4400" dirty="0" err="1">
                <a:latin typeface="Calibri" charset="0"/>
              </a:rPr>
              <a:t>fecha</a:t>
            </a:r>
            <a:r>
              <a:rPr lang="en-US" sz="4400" dirty="0">
                <a:latin typeface="Calibri" charset="0"/>
              </a:rPr>
              <a:t> de hoy?  </a:t>
            </a:r>
          </a:p>
        </p:txBody>
      </p:sp>
      <p:pic>
        <p:nvPicPr>
          <p:cNvPr id="24580" name="Picture 3" descr="j02376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962" y="2353469"/>
            <a:ext cx="16160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65236" y="3985419"/>
            <a:ext cx="66135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alibri" charset="0"/>
              </a:rPr>
              <a:t>¿</a:t>
            </a:r>
            <a:r>
              <a:rPr lang="en-US" sz="4400" dirty="0" err="1">
                <a:latin typeface="Calibri" charset="0"/>
              </a:rPr>
              <a:t>Cuándo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 err="1">
                <a:latin typeface="Calibri" charset="0"/>
              </a:rPr>
              <a:t>es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 err="1">
                <a:latin typeface="Calibri" charset="0"/>
              </a:rPr>
              <a:t>tu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 err="1">
                <a:latin typeface="Calibri" charset="0"/>
              </a:rPr>
              <a:t>cumpleaños</a:t>
            </a:r>
            <a:r>
              <a:rPr lang="en-US" sz="4400" dirty="0">
                <a:latin typeface="Calibri" charset="0"/>
              </a:rPr>
              <a:t>? 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2625" y="4679553"/>
            <a:ext cx="7691438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Mi </a:t>
            </a:r>
            <a:r>
              <a:rPr lang="en-US" sz="4000" dirty="0" err="1">
                <a:latin typeface="Calibri" charset="0"/>
              </a:rPr>
              <a:t>cumpleaños</a:t>
            </a:r>
            <a:r>
              <a:rPr lang="en-US" sz="4000" dirty="0">
                <a:latin typeface="Calibri" charset="0"/>
              </a:rPr>
              <a:t> </a:t>
            </a:r>
            <a:r>
              <a:rPr lang="en-US" sz="4000" dirty="0" err="1">
                <a:latin typeface="Calibri" charset="0"/>
              </a:rPr>
              <a:t>es</a:t>
            </a:r>
            <a:r>
              <a:rPr lang="en-US" sz="4000" dirty="0">
                <a:latin typeface="Calibri" charset="0"/>
              </a:rPr>
              <a:t> el </a:t>
            </a:r>
            <a:r>
              <a:rPr lang="en-US" sz="4000" i="1" u="sng" dirty="0">
                <a:latin typeface="Calibri" charset="0"/>
              </a:rPr>
              <a:t>(#)</a:t>
            </a:r>
            <a:r>
              <a:rPr lang="en-US" sz="4000" dirty="0">
                <a:latin typeface="Calibri" charset="0"/>
              </a:rPr>
              <a:t> de </a:t>
            </a:r>
            <a:r>
              <a:rPr lang="en-US" sz="4000" i="1" u="sng" dirty="0">
                <a:latin typeface="Calibri" charset="0"/>
              </a:rPr>
              <a:t>(month)</a:t>
            </a:r>
            <a:r>
              <a:rPr lang="en-US" sz="4000" dirty="0">
                <a:latin typeface="Calibri" charset="0"/>
              </a:rPr>
              <a:t>. 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62025" y="1525984"/>
            <a:ext cx="74120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alibri" charset="0"/>
              </a:rPr>
              <a:t>Hoy </a:t>
            </a:r>
            <a:r>
              <a:rPr lang="en-US" sz="4400" dirty="0" err="1">
                <a:latin typeface="Calibri" charset="0"/>
              </a:rPr>
              <a:t>es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i="1" u="sng" dirty="0">
                <a:latin typeface="Calibri" charset="0"/>
              </a:rPr>
              <a:t>(day)</a:t>
            </a:r>
            <a:r>
              <a:rPr lang="en-US" sz="4400" dirty="0">
                <a:latin typeface="Calibri" charset="0"/>
              </a:rPr>
              <a:t> el </a:t>
            </a:r>
            <a:r>
              <a:rPr lang="en-US" sz="4400" i="1" u="sng" dirty="0">
                <a:latin typeface="Calibri" charset="0"/>
              </a:rPr>
              <a:t>(#)</a:t>
            </a:r>
            <a:r>
              <a:rPr lang="en-US" sz="4400" dirty="0">
                <a:latin typeface="Calibri" charset="0"/>
              </a:rPr>
              <a:t> de </a:t>
            </a:r>
            <a:r>
              <a:rPr lang="en-US" sz="4400" i="1" u="sng" dirty="0">
                <a:latin typeface="Calibri" charset="0"/>
              </a:rPr>
              <a:t>(month)</a:t>
            </a:r>
            <a:r>
              <a:rPr lang="en-US" sz="4400" dirty="0">
                <a:latin typeface="Calibri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7A7B42-CF37-B14B-9A0B-036776833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" y="0"/>
            <a:ext cx="9131300" cy="6845300"/>
          </a:xfrm>
          <a:prstGeom prst="rect">
            <a:avLst/>
          </a:prstGeom>
        </p:spPr>
      </p:pic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1363663" y="1001713"/>
            <a:ext cx="466725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1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76325" y="1605109"/>
            <a:ext cx="993775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err="1">
                <a:latin typeface="Calibri" charset="0"/>
              </a:rPr>
              <a:t>uno</a:t>
            </a:r>
            <a:endParaRPr lang="en-US" sz="4000" dirty="0">
              <a:latin typeface="Calibri" charset="0"/>
            </a:endParaRPr>
          </a:p>
        </p:txBody>
      </p:sp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2624138" y="1001713"/>
            <a:ext cx="444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2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375333" y="1605108"/>
            <a:ext cx="9255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dos</a:t>
            </a:r>
          </a:p>
        </p:txBody>
      </p:sp>
      <p:sp>
        <p:nvSpPr>
          <p:cNvPr id="14342" name="TextBox 6"/>
          <p:cNvSpPr txBox="1">
            <a:spLocks noChangeArrowheads="1"/>
          </p:cNvSpPr>
          <p:nvPr/>
        </p:nvSpPr>
        <p:spPr bwMode="auto">
          <a:xfrm>
            <a:off x="3963988" y="1001713"/>
            <a:ext cx="444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3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71888" y="1605107"/>
            <a:ext cx="984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err="1">
                <a:latin typeface="Calibri" charset="0"/>
              </a:rPr>
              <a:t>tres</a:t>
            </a:r>
            <a:endParaRPr lang="en-US" sz="4000" dirty="0">
              <a:latin typeface="Calibri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904366" y="1613622"/>
            <a:ext cx="152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err="1">
                <a:latin typeface="Calibri" charset="0"/>
              </a:rPr>
              <a:t>cuatro</a:t>
            </a:r>
            <a:endParaRPr lang="en-US" sz="4000" dirty="0">
              <a:latin typeface="Calibri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748895" y="1613622"/>
            <a:ext cx="1273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err="1">
                <a:latin typeface="Calibri" charset="0"/>
              </a:rPr>
              <a:t>cinco</a:t>
            </a:r>
            <a:endParaRPr lang="en-US" sz="4000" dirty="0">
              <a:latin typeface="Calibri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82738" y="3125788"/>
            <a:ext cx="958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seis</a:t>
            </a:r>
          </a:p>
        </p:txBody>
      </p:sp>
      <p:sp>
        <p:nvSpPr>
          <p:cNvPr id="14347" name="TextBox 11"/>
          <p:cNvSpPr txBox="1">
            <a:spLocks noChangeArrowheads="1"/>
          </p:cNvSpPr>
          <p:nvPr/>
        </p:nvSpPr>
        <p:spPr bwMode="auto">
          <a:xfrm>
            <a:off x="5462588" y="1001713"/>
            <a:ext cx="444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4</a:t>
            </a:r>
          </a:p>
        </p:txBody>
      </p:sp>
      <p:sp>
        <p:nvSpPr>
          <p:cNvPr id="14348" name="TextBox 12"/>
          <p:cNvSpPr txBox="1">
            <a:spLocks noChangeArrowheads="1"/>
          </p:cNvSpPr>
          <p:nvPr/>
        </p:nvSpPr>
        <p:spPr bwMode="auto">
          <a:xfrm>
            <a:off x="7221538" y="1001713"/>
            <a:ext cx="446087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5</a:t>
            </a:r>
          </a:p>
        </p:txBody>
      </p:sp>
      <p:sp>
        <p:nvSpPr>
          <p:cNvPr id="14349" name="TextBox 13"/>
          <p:cNvSpPr txBox="1">
            <a:spLocks noChangeArrowheads="1"/>
          </p:cNvSpPr>
          <p:nvPr/>
        </p:nvSpPr>
        <p:spPr bwMode="auto">
          <a:xfrm>
            <a:off x="1843088" y="2771775"/>
            <a:ext cx="444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6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24138" y="3125788"/>
            <a:ext cx="11763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siete</a:t>
            </a:r>
          </a:p>
        </p:txBody>
      </p:sp>
      <p:sp>
        <p:nvSpPr>
          <p:cNvPr id="14351" name="TextBox 15"/>
          <p:cNvSpPr txBox="1">
            <a:spLocks noChangeArrowheads="1"/>
          </p:cNvSpPr>
          <p:nvPr/>
        </p:nvSpPr>
        <p:spPr bwMode="auto">
          <a:xfrm>
            <a:off x="3028950" y="2771775"/>
            <a:ext cx="444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7</a:t>
            </a:r>
          </a:p>
        </p:txBody>
      </p:sp>
      <p:sp>
        <p:nvSpPr>
          <p:cNvPr id="14352" name="TextBox 16"/>
          <p:cNvSpPr txBox="1">
            <a:spLocks noChangeArrowheads="1"/>
          </p:cNvSpPr>
          <p:nvPr/>
        </p:nvSpPr>
        <p:spPr bwMode="auto">
          <a:xfrm>
            <a:off x="4441825" y="2771775"/>
            <a:ext cx="444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8</a:t>
            </a:r>
          </a:p>
        </p:txBody>
      </p:sp>
      <p:sp>
        <p:nvSpPr>
          <p:cNvPr id="14353" name="TextBox 17"/>
          <p:cNvSpPr txBox="1">
            <a:spLocks noChangeArrowheads="1"/>
          </p:cNvSpPr>
          <p:nvPr/>
        </p:nvSpPr>
        <p:spPr bwMode="auto">
          <a:xfrm>
            <a:off x="5478463" y="2771775"/>
            <a:ext cx="444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9</a:t>
            </a:r>
          </a:p>
        </p:txBody>
      </p:sp>
      <p:sp>
        <p:nvSpPr>
          <p:cNvPr id="14354" name="TextBox 18"/>
          <p:cNvSpPr txBox="1">
            <a:spLocks noChangeArrowheads="1"/>
          </p:cNvSpPr>
          <p:nvPr/>
        </p:nvSpPr>
        <p:spPr bwMode="auto">
          <a:xfrm>
            <a:off x="6777038" y="2768600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10</a:t>
            </a:r>
          </a:p>
        </p:txBody>
      </p:sp>
      <p:sp>
        <p:nvSpPr>
          <p:cNvPr id="14355" name="TextBox 19"/>
          <p:cNvSpPr txBox="1">
            <a:spLocks noChangeArrowheads="1"/>
          </p:cNvSpPr>
          <p:nvPr/>
        </p:nvSpPr>
        <p:spPr bwMode="auto">
          <a:xfrm>
            <a:off x="1008063" y="4401849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11</a:t>
            </a:r>
          </a:p>
        </p:txBody>
      </p:sp>
      <p:sp>
        <p:nvSpPr>
          <p:cNvPr id="14356" name="TextBox 20"/>
          <p:cNvSpPr txBox="1">
            <a:spLocks noChangeArrowheads="1"/>
          </p:cNvSpPr>
          <p:nvPr/>
        </p:nvSpPr>
        <p:spPr bwMode="auto">
          <a:xfrm>
            <a:off x="2271713" y="4394345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12</a:t>
            </a:r>
          </a:p>
        </p:txBody>
      </p:sp>
      <p:sp>
        <p:nvSpPr>
          <p:cNvPr id="14357" name="TextBox 21"/>
          <p:cNvSpPr txBox="1">
            <a:spLocks noChangeArrowheads="1"/>
          </p:cNvSpPr>
          <p:nvPr/>
        </p:nvSpPr>
        <p:spPr bwMode="auto">
          <a:xfrm>
            <a:off x="3611563" y="4401849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13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854450" y="3125788"/>
            <a:ext cx="12112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ocho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087938" y="3135313"/>
            <a:ext cx="1458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nueve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546850" y="3135313"/>
            <a:ext cx="1025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diez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06438" y="4949825"/>
            <a:ext cx="1196975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once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098675" y="4949825"/>
            <a:ext cx="1196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doce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451225" y="4949825"/>
            <a:ext cx="1255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trece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906963" y="4949825"/>
            <a:ext cx="1719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catorce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6805613" y="4949825"/>
            <a:ext cx="1582737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quince</a:t>
            </a:r>
          </a:p>
        </p:txBody>
      </p:sp>
      <p:sp>
        <p:nvSpPr>
          <p:cNvPr id="14366" name="TextBox 28"/>
          <p:cNvSpPr txBox="1">
            <a:spLocks noChangeArrowheads="1"/>
          </p:cNvSpPr>
          <p:nvPr/>
        </p:nvSpPr>
        <p:spPr bwMode="auto">
          <a:xfrm>
            <a:off x="5126038" y="4402281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14</a:t>
            </a:r>
          </a:p>
        </p:txBody>
      </p:sp>
      <p:sp>
        <p:nvSpPr>
          <p:cNvPr id="14367" name="TextBox 29"/>
          <p:cNvSpPr txBox="1">
            <a:spLocks noChangeArrowheads="1"/>
          </p:cNvSpPr>
          <p:nvPr/>
        </p:nvSpPr>
        <p:spPr bwMode="auto">
          <a:xfrm>
            <a:off x="7129463" y="4401849"/>
            <a:ext cx="703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15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9" grpId="0"/>
      <p:bldP spid="10" grpId="0"/>
      <p:bldP spid="11" grpId="0"/>
      <p:bldP spid="15" grpId="0"/>
      <p:bldP spid="23" grpId="0"/>
      <p:bldP spid="24" grpId="0"/>
      <p:bldP spid="25" grpId="0"/>
      <p:bldP spid="26" grpId="0" animBg="1"/>
      <p:bldP spid="27" grpId="0"/>
      <p:bldP spid="28" grpId="0"/>
      <p:bldP spid="43" grpId="0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E66831D2-9707-FE4D-876A-AF27333BF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1300" cy="6845300"/>
          </a:xfrm>
          <a:prstGeom prst="rect">
            <a:avLst/>
          </a:prstGeom>
        </p:spPr>
      </p:pic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4651375" y="21844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20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42594" y="2721412"/>
            <a:ext cx="1470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err="1">
                <a:latin typeface="Calibri" charset="0"/>
              </a:rPr>
              <a:t>veinte</a:t>
            </a:r>
            <a:endParaRPr lang="en-US" sz="4000" dirty="0">
              <a:latin typeface="Calibri" charset="0"/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6310313" y="2184400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30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89914" y="2721411"/>
            <a:ext cx="1577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err="1">
                <a:latin typeface="Calibri" charset="0"/>
              </a:rPr>
              <a:t>treinta</a:t>
            </a:r>
            <a:endParaRPr lang="en-US" sz="4000" dirty="0">
              <a:latin typeface="Calibri" charset="0"/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2085975" y="3479800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40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31938" y="4006850"/>
            <a:ext cx="2020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cuarenta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36950" y="4006850"/>
            <a:ext cx="2206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cincuenta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4197350" y="3479800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50</a:t>
            </a:r>
          </a:p>
        </p:txBody>
      </p:sp>
      <p:sp>
        <p:nvSpPr>
          <p:cNvPr id="15370" name="TextBox 17"/>
          <p:cNvSpPr txBox="1">
            <a:spLocks noChangeArrowheads="1"/>
          </p:cNvSpPr>
          <p:nvPr/>
        </p:nvSpPr>
        <p:spPr bwMode="auto">
          <a:xfrm>
            <a:off x="6310313" y="3481388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60</a:t>
            </a:r>
          </a:p>
        </p:txBody>
      </p:sp>
      <p:sp>
        <p:nvSpPr>
          <p:cNvPr id="15371" name="TextBox 18"/>
          <p:cNvSpPr txBox="1">
            <a:spLocks noChangeArrowheads="1"/>
          </p:cNvSpPr>
          <p:nvPr/>
        </p:nvSpPr>
        <p:spPr bwMode="auto">
          <a:xfrm>
            <a:off x="1371456" y="4810120"/>
            <a:ext cx="703263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70</a:t>
            </a:r>
          </a:p>
        </p:txBody>
      </p:sp>
      <p:sp>
        <p:nvSpPr>
          <p:cNvPr id="15372" name="TextBox 19"/>
          <p:cNvSpPr txBox="1">
            <a:spLocks noChangeArrowheads="1"/>
          </p:cNvSpPr>
          <p:nvPr/>
        </p:nvSpPr>
        <p:spPr bwMode="auto">
          <a:xfrm>
            <a:off x="3527425" y="4810120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80</a:t>
            </a:r>
          </a:p>
        </p:txBody>
      </p:sp>
      <p:sp>
        <p:nvSpPr>
          <p:cNvPr id="15373" name="TextBox 20"/>
          <p:cNvSpPr txBox="1">
            <a:spLocks noChangeArrowheads="1"/>
          </p:cNvSpPr>
          <p:nvPr/>
        </p:nvSpPr>
        <p:spPr bwMode="auto">
          <a:xfrm>
            <a:off x="5605463" y="4812718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90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16600" y="4006850"/>
            <a:ext cx="1771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sesenta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20738" y="5387975"/>
            <a:ext cx="1735137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err="1">
                <a:latin typeface="Calibri" charset="0"/>
              </a:rPr>
              <a:t>setenta</a:t>
            </a:r>
            <a:endParaRPr lang="en-US" sz="4000" dirty="0">
              <a:latin typeface="Calibri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843213" y="5387975"/>
            <a:ext cx="1873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ochenta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029200" y="5387975"/>
            <a:ext cx="1879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noventa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199313" y="5387975"/>
            <a:ext cx="1044575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err="1">
                <a:latin typeface="Calibri" charset="0"/>
              </a:rPr>
              <a:t>cien</a:t>
            </a:r>
            <a:endParaRPr lang="en-US" sz="4000" dirty="0">
              <a:latin typeface="Calibri" charset="0"/>
            </a:endParaRPr>
          </a:p>
        </p:txBody>
      </p:sp>
      <p:sp>
        <p:nvSpPr>
          <p:cNvPr id="15380" name="TextBox 30"/>
          <p:cNvSpPr txBox="1">
            <a:spLocks noChangeArrowheads="1"/>
          </p:cNvSpPr>
          <p:nvPr/>
        </p:nvSpPr>
        <p:spPr bwMode="auto">
          <a:xfrm>
            <a:off x="1179513" y="874713"/>
            <a:ext cx="70485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16</a:t>
            </a:r>
          </a:p>
        </p:txBody>
      </p:sp>
      <p:sp>
        <p:nvSpPr>
          <p:cNvPr id="15381" name="TextBox 31"/>
          <p:cNvSpPr txBox="1">
            <a:spLocks noChangeArrowheads="1"/>
          </p:cNvSpPr>
          <p:nvPr/>
        </p:nvSpPr>
        <p:spPr bwMode="auto">
          <a:xfrm>
            <a:off x="3844925" y="874713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17</a:t>
            </a:r>
          </a:p>
        </p:txBody>
      </p:sp>
      <p:sp>
        <p:nvSpPr>
          <p:cNvPr id="15382" name="TextBox 32"/>
          <p:cNvSpPr txBox="1">
            <a:spLocks noChangeArrowheads="1"/>
          </p:cNvSpPr>
          <p:nvPr/>
        </p:nvSpPr>
        <p:spPr bwMode="auto">
          <a:xfrm>
            <a:off x="6765925" y="874713"/>
            <a:ext cx="70485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18</a:t>
            </a:r>
          </a:p>
        </p:txBody>
      </p:sp>
      <p:sp>
        <p:nvSpPr>
          <p:cNvPr id="15383" name="TextBox 33"/>
          <p:cNvSpPr txBox="1">
            <a:spLocks noChangeArrowheads="1"/>
          </p:cNvSpPr>
          <p:nvPr/>
        </p:nvSpPr>
        <p:spPr bwMode="auto">
          <a:xfrm>
            <a:off x="2438400" y="2184400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19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61193" y="1470314"/>
            <a:ext cx="1935163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err="1">
                <a:latin typeface="Calibri" charset="0"/>
              </a:rPr>
              <a:t>dieciséis</a:t>
            </a:r>
            <a:endParaRPr lang="en-US" sz="4000" dirty="0">
              <a:latin typeface="Calibri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165475" y="1470315"/>
            <a:ext cx="2154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err="1">
                <a:latin typeface="Calibri" charset="0"/>
              </a:rPr>
              <a:t>diecisiete</a:t>
            </a:r>
            <a:endParaRPr lang="en-US" sz="4000" dirty="0">
              <a:latin typeface="Calibri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975350" y="1470316"/>
            <a:ext cx="2189163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err="1">
                <a:latin typeface="Calibri" charset="0"/>
              </a:rPr>
              <a:t>dieciocho</a:t>
            </a:r>
            <a:endParaRPr lang="en-US" sz="4000" dirty="0">
              <a:latin typeface="Calibri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633538" y="2721413"/>
            <a:ext cx="2436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err="1">
                <a:latin typeface="Calibri" charset="0"/>
              </a:rPr>
              <a:t>diecinueve</a:t>
            </a:r>
            <a:endParaRPr lang="en-US" sz="4000" dirty="0">
              <a:latin typeface="Calibri" charset="0"/>
            </a:endParaRPr>
          </a:p>
        </p:txBody>
      </p:sp>
      <p:sp>
        <p:nvSpPr>
          <p:cNvPr id="15378" name="TextBox 30"/>
          <p:cNvSpPr txBox="1">
            <a:spLocks noChangeArrowheads="1"/>
          </p:cNvSpPr>
          <p:nvPr/>
        </p:nvSpPr>
        <p:spPr bwMode="auto">
          <a:xfrm>
            <a:off x="7199313" y="4810120"/>
            <a:ext cx="96520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24" grpId="0"/>
      <p:bldP spid="25" grpId="0" animBg="1"/>
      <p:bldP spid="26" grpId="0"/>
      <p:bldP spid="27" grpId="0"/>
      <p:bldP spid="39" grpId="0" animBg="1"/>
      <p:bldP spid="30" grpId="0" animBg="1"/>
      <p:bldP spid="31" grpId="0"/>
      <p:bldP spid="32" grpId="0" animBg="1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0343C66-6BD1-9742-818D-2FA2F793C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3856038" y="933450"/>
            <a:ext cx="14319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9600">
                <a:latin typeface="Calibri" charset="0"/>
              </a:rPr>
              <a:t>59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381250" y="2659063"/>
            <a:ext cx="43815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alibri" charset="0"/>
              </a:rPr>
              <a:t>Cincuenta y nueve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722EC5A-3A8F-6246-9E36-F5232067A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3856038" y="933450"/>
            <a:ext cx="14319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9600">
                <a:latin typeface="Calibri" charset="0"/>
              </a:rPr>
              <a:t>67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381250" y="2659063"/>
            <a:ext cx="35718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alibri" charset="0"/>
              </a:rPr>
              <a:t>Sesenta y siete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E1632D-93A4-FD4D-B32A-4598839D76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3856038" y="933450"/>
            <a:ext cx="14319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9600">
                <a:latin typeface="Calibri" charset="0"/>
              </a:rPr>
              <a:t>24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06738" y="2659063"/>
            <a:ext cx="29305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alibri" charset="0"/>
              </a:rPr>
              <a:t>veinticuatro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F063BC2-20FA-404F-BC25-B9FE6938A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3856038" y="933450"/>
            <a:ext cx="14319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9600">
                <a:latin typeface="Calibri" charset="0"/>
              </a:rPr>
              <a:t>13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25888" y="2659063"/>
            <a:ext cx="13620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alibri" charset="0"/>
              </a:rPr>
              <a:t>trece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2046FA-4EC7-A24C-AA76-2CBFC37A7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3856038" y="933450"/>
            <a:ext cx="14319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9600">
                <a:latin typeface="Calibri" charset="0"/>
              </a:rPr>
              <a:t>99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57463" y="2659063"/>
            <a:ext cx="40290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alibri" charset="0"/>
              </a:rPr>
              <a:t>Noventa y nueve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4C0BE7D-909C-D94D-9180-4C1633086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3856038" y="933450"/>
            <a:ext cx="14319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9600">
                <a:latin typeface="Calibri" charset="0"/>
              </a:rPr>
              <a:t>41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57463" y="2659063"/>
            <a:ext cx="36671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alibri" charset="0"/>
              </a:rPr>
              <a:t>Cuarenta y uno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155</Words>
  <Application>Microsoft Macintosh PowerPoint</Application>
  <PresentationFormat>On-screen Show (4:3)</PresentationFormat>
  <Paragraphs>82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ＭＳ Ｐゴシック</vt:lpstr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¿Cuántos años tienes? Los Números 0-100 La Fecha Tu Cumpleaños</dc:title>
  <dc:creator>Jessica Hall</dc:creator>
  <cp:lastModifiedBy>Jessica Hall</cp:lastModifiedBy>
  <cp:revision>37</cp:revision>
  <dcterms:created xsi:type="dcterms:W3CDTF">2012-09-12T00:14:43Z</dcterms:created>
  <dcterms:modified xsi:type="dcterms:W3CDTF">2021-01-12T22:12:07Z</dcterms:modified>
</cp:coreProperties>
</file>